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762" autoAdjust="0"/>
    <p:restoredTop sz="94660"/>
  </p:normalViewPr>
  <p:slideViewPr>
    <p:cSldViewPr snapToGrid="0">
      <p:cViewPr varScale="1">
        <p:scale>
          <a:sx n="95" d="100"/>
          <a:sy n="95" d="100"/>
        </p:scale>
        <p:origin x="95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C9447-54E5-46C8-820C-ADF7F46B6C75}" type="datetimeFigureOut">
              <a:rPr lang="zh-TW" altLang="en-US" smtClean="0"/>
              <a:t>2025/3/1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6111E-8D30-4053-958D-F2C7314773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4177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C9447-54E5-46C8-820C-ADF7F46B6C75}" type="datetimeFigureOut">
              <a:rPr lang="zh-TW" altLang="en-US" smtClean="0"/>
              <a:t>2025/3/1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6111E-8D30-4053-958D-F2C7314773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8165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C9447-54E5-46C8-820C-ADF7F46B6C75}" type="datetimeFigureOut">
              <a:rPr lang="zh-TW" altLang="en-US" smtClean="0"/>
              <a:t>2025/3/1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6111E-8D30-4053-958D-F2C7314773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3151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C9447-54E5-46C8-820C-ADF7F46B6C75}" type="datetimeFigureOut">
              <a:rPr lang="zh-TW" altLang="en-US" smtClean="0"/>
              <a:t>2025/3/1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6111E-8D30-4053-958D-F2C7314773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8051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C9447-54E5-46C8-820C-ADF7F46B6C75}" type="datetimeFigureOut">
              <a:rPr lang="zh-TW" altLang="en-US" smtClean="0"/>
              <a:t>2025/3/1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6111E-8D30-4053-958D-F2C7314773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6611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C9447-54E5-46C8-820C-ADF7F46B6C75}" type="datetimeFigureOut">
              <a:rPr lang="zh-TW" altLang="en-US" smtClean="0"/>
              <a:t>2025/3/1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6111E-8D30-4053-958D-F2C7314773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2057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C9447-54E5-46C8-820C-ADF7F46B6C75}" type="datetimeFigureOut">
              <a:rPr lang="zh-TW" altLang="en-US" smtClean="0"/>
              <a:t>2025/3/1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6111E-8D30-4053-958D-F2C7314773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3694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C9447-54E5-46C8-820C-ADF7F46B6C75}" type="datetimeFigureOut">
              <a:rPr lang="zh-TW" altLang="en-US" smtClean="0"/>
              <a:t>2025/3/1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6111E-8D30-4053-958D-F2C7314773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4480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C9447-54E5-46C8-820C-ADF7F46B6C75}" type="datetimeFigureOut">
              <a:rPr lang="zh-TW" altLang="en-US" smtClean="0"/>
              <a:t>2025/3/1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6111E-8D30-4053-958D-F2C7314773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1755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C9447-54E5-46C8-820C-ADF7F46B6C75}" type="datetimeFigureOut">
              <a:rPr lang="zh-TW" altLang="en-US" smtClean="0"/>
              <a:t>2025/3/1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6111E-8D30-4053-958D-F2C7314773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6767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C9447-54E5-46C8-820C-ADF7F46B6C75}" type="datetimeFigureOut">
              <a:rPr lang="zh-TW" altLang="en-US" smtClean="0"/>
              <a:t>2025/3/1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6111E-8D30-4053-958D-F2C7314773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1004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2C9447-54E5-46C8-820C-ADF7F46B6C75}" type="datetimeFigureOut">
              <a:rPr lang="zh-TW" altLang="en-US" smtClean="0"/>
              <a:t>2025/3/1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A6111E-8D30-4053-958D-F2C7314773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3878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8A0F9D3-B429-47E6-AE0D-1B4F114B05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581892"/>
            <a:ext cx="10691814" cy="1177882"/>
          </a:xfrm>
        </p:spPr>
        <p:txBody>
          <a:bodyPr>
            <a:normAutofit/>
          </a:bodyPr>
          <a:lstStyle/>
          <a:p>
            <a:r>
              <a:rPr lang="en-US" altLang="zh-TW" sz="3968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2025 WRO MATRIX R4</a:t>
            </a:r>
            <a:r>
              <a:rPr lang="zh-TW" altLang="en-US" sz="3968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種子隊伍選拔賽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FBA140E8-B2E9-46B7-843D-04B3DAB578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85" y="2407895"/>
            <a:ext cx="9590043" cy="3244759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區域：不分區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>
              <a:lnSpc>
                <a:spcPct val="150000"/>
              </a:lnSpc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組別：</a:t>
            </a:r>
            <a:r>
              <a:rPr lang="zh-TW" altLang="en-US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機器人任務國小組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機器人任務國中組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機器人任務高中組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>
              <a:lnSpc>
                <a:spcPct val="150000"/>
              </a:lnSpc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教練姓名：</a:t>
            </a:r>
            <a:r>
              <a:rPr lang="en-US" altLang="zh-TW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OOO</a:t>
            </a:r>
          </a:p>
          <a:p>
            <a:pPr algn="l">
              <a:lnSpc>
                <a:spcPct val="150000"/>
              </a:lnSpc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隊伍名稱：</a:t>
            </a:r>
            <a:r>
              <a:rPr lang="en-US" altLang="zh-TW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OOO</a:t>
            </a:r>
          </a:p>
        </p:txBody>
      </p:sp>
      <p:sp>
        <p:nvSpPr>
          <p:cNvPr id="4" name="副標題 2">
            <a:extLst>
              <a:ext uri="{FF2B5EF4-FFF2-40B4-BE49-F238E27FC236}">
                <a16:creationId xmlns:a16="http://schemas.microsoft.com/office/drawing/2014/main" id="{3FD6F508-B54C-404D-AEED-42E0253BFAFE}"/>
              </a:ext>
            </a:extLst>
          </p:cNvPr>
          <p:cNvSpPr txBox="1">
            <a:spLocks/>
          </p:cNvSpPr>
          <p:nvPr/>
        </p:nvSpPr>
        <p:spPr>
          <a:xfrm>
            <a:off x="387677" y="5431766"/>
            <a:ext cx="9916458" cy="1709694"/>
          </a:xfrm>
          <a:prstGeom prst="rect">
            <a:avLst/>
          </a:prstGeom>
        </p:spPr>
        <p:txBody>
          <a:bodyPr vert="horz" lIns="100796" tIns="50398" rIns="100796" bIns="50398" rtlCol="0">
            <a:normAutofit fontScale="6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70000"/>
              </a:lnSpc>
            </a:pPr>
            <a:r>
              <a:rPr lang="zh-TW" altLang="en-US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重要提醒：</a:t>
            </a:r>
            <a:endParaRPr lang="en-US" altLang="zh-TW" sz="3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 algn="l">
              <a:lnSpc>
                <a:spcPct val="170000"/>
              </a:lnSpc>
              <a:buFont typeface="Wingdings" pitchFamily="2" charset="2"/>
              <a:buChar char="Ø"/>
            </a:pPr>
            <a:r>
              <a:rPr lang="zh-TW" altLang="en-US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上述</a:t>
            </a:r>
            <a:r>
              <a:rPr lang="zh-TW" altLang="en-US" sz="3200" dirty="0">
                <a:solidFill>
                  <a:srgbClr val="FF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黃底</a:t>
            </a:r>
            <a:r>
              <a:rPr lang="zh-TW" altLang="en-US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內容隊伍請依實際情況填寫</a:t>
            </a:r>
            <a:endParaRPr lang="en-US" altLang="zh-TW" sz="3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 algn="l">
              <a:lnSpc>
                <a:spcPct val="170000"/>
              </a:lnSpc>
              <a:buFont typeface="Wingdings" pitchFamily="2" charset="2"/>
              <a:buChar char="Ø"/>
            </a:pPr>
            <a:r>
              <a:rPr lang="zh-TW" altLang="en-US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每份表單代表一支隊伍</a:t>
            </a:r>
            <a:endParaRPr lang="en-US" altLang="zh-TW" sz="3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12627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3ACD879-3BD4-4589-80E5-0DD82D86B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426" y="295609"/>
            <a:ext cx="10498995" cy="155718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選手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教練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身分相關文件資料</a:t>
            </a:r>
            <a:br>
              <a:rPr lang="en-US" altLang="zh-TW" sz="2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將照片圖檔貼上此頁即可。</a:t>
            </a:r>
            <a:r>
              <a:rPr lang="en-US" altLang="zh-TW" sz="2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ex:</a:t>
            </a:r>
            <a:r>
              <a:rPr lang="zh-TW" altLang="en-US" sz="2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學生證或有身分字號文件皆可</a:t>
            </a:r>
            <a:r>
              <a:rPr lang="en-US" altLang="zh-TW" sz="2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9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FA7CE3B-F278-4826-AECF-B2BF2D6B0B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062" y="2077618"/>
            <a:ext cx="9221689" cy="4796544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教練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或指導老師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endParaRPr lang="en-US" altLang="zh-TW" dirty="0"/>
          </a:p>
          <a:p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選手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8EB68B09-FE7A-4878-8C50-CAEB2FE2A25F}"/>
              </a:ext>
            </a:extLst>
          </p:cNvPr>
          <p:cNvSpPr/>
          <p:nvPr/>
        </p:nvSpPr>
        <p:spPr>
          <a:xfrm>
            <a:off x="903203" y="2724382"/>
            <a:ext cx="2631887" cy="1461188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984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0570EBF7-7E87-403E-82C7-F00DC0631548}"/>
              </a:ext>
            </a:extLst>
          </p:cNvPr>
          <p:cNvSpPr/>
          <p:nvPr/>
        </p:nvSpPr>
        <p:spPr>
          <a:xfrm>
            <a:off x="903203" y="5057158"/>
            <a:ext cx="2631887" cy="1461188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984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E0E83783-1518-483E-BFA1-82A431613DFA}"/>
              </a:ext>
            </a:extLst>
          </p:cNvPr>
          <p:cNvSpPr/>
          <p:nvPr/>
        </p:nvSpPr>
        <p:spPr>
          <a:xfrm>
            <a:off x="3973737" y="5057157"/>
            <a:ext cx="2631887" cy="1461188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984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B03EFC45-FCC9-4924-8384-41D33DD0BFBE}"/>
              </a:ext>
            </a:extLst>
          </p:cNvPr>
          <p:cNvSpPr/>
          <p:nvPr/>
        </p:nvSpPr>
        <p:spPr>
          <a:xfrm>
            <a:off x="7044271" y="5057156"/>
            <a:ext cx="2631887" cy="1461188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984" dirty="0"/>
          </a:p>
        </p:txBody>
      </p:sp>
    </p:spTree>
    <p:extLst>
      <p:ext uri="{BB962C8B-B14F-4D97-AF65-F5344CB8AC3E}">
        <p14:creationId xmlns:p14="http://schemas.microsoft.com/office/powerpoint/2010/main" val="1528069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3ACD879-3BD4-4589-80E5-0DD82D86B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07" y="366204"/>
            <a:ext cx="9914859" cy="1279716"/>
          </a:xfrm>
        </p:spPr>
        <p:txBody>
          <a:bodyPr>
            <a:normAutofit/>
          </a:bodyPr>
          <a:lstStyle/>
          <a:p>
            <a:r>
              <a:rPr lang="en-US" altLang="zh-TW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機器人檢核照片</a:t>
            </a:r>
            <a:br>
              <a:rPr lang="en-US" altLang="zh-TW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將照片圖檔貼上此頁即可，可參考下圖範例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4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FA7CE3B-F278-4826-AECF-B2BF2D6B0B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405" y="1645920"/>
            <a:ext cx="4843565" cy="1279716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機器人任務組：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機器人於出發區內正投影照片，需確認機器人完全在出發區內（長寬不超過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25cm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altLang="zh-TW" sz="1800" dirty="0"/>
          </a:p>
          <a:p>
            <a:pPr marL="0" indent="0">
              <a:buNone/>
            </a:pPr>
            <a:endParaRPr lang="en-US" altLang="zh-TW" sz="1400" dirty="0"/>
          </a:p>
          <a:p>
            <a:pPr marL="0" indent="0">
              <a:buNone/>
            </a:pPr>
            <a:endParaRPr lang="zh-TW" altLang="en-US" sz="1400" dirty="0"/>
          </a:p>
        </p:txBody>
      </p:sp>
      <p:sp>
        <p:nvSpPr>
          <p:cNvPr id="7" name="內容版面配置區 2">
            <a:extLst>
              <a:ext uri="{FF2B5EF4-FFF2-40B4-BE49-F238E27FC236}">
                <a16:creationId xmlns:a16="http://schemas.microsoft.com/office/drawing/2014/main" id="{7D316682-B3FC-1B4F-929E-EDA13247012B}"/>
              </a:ext>
            </a:extLst>
          </p:cNvPr>
          <p:cNvSpPr txBox="1">
            <a:spLocks/>
          </p:cNvSpPr>
          <p:nvPr/>
        </p:nvSpPr>
        <p:spPr>
          <a:xfrm>
            <a:off x="5525803" y="1648919"/>
            <a:ext cx="4754163" cy="127971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機器人任務組：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機器人於出發區內正面照片，需確認機器人高度不超過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25cm</a:t>
            </a:r>
            <a:endParaRPr lang="en-US" altLang="zh-TW" sz="1600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3F179DED-DA4C-F541-A99C-965324BF27C5}"/>
              </a:ext>
            </a:extLst>
          </p:cNvPr>
          <p:cNvSpPr/>
          <p:nvPr/>
        </p:nvSpPr>
        <p:spPr>
          <a:xfrm>
            <a:off x="365107" y="3202392"/>
            <a:ext cx="4754163" cy="3137978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984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8EEE0DCF-90CA-1846-B233-9507EF62A86B}"/>
              </a:ext>
            </a:extLst>
          </p:cNvPr>
          <p:cNvSpPr/>
          <p:nvPr/>
        </p:nvSpPr>
        <p:spPr>
          <a:xfrm>
            <a:off x="5525803" y="3202392"/>
            <a:ext cx="4754163" cy="3137978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984" dirty="0"/>
          </a:p>
        </p:txBody>
      </p:sp>
    </p:spTree>
    <p:extLst>
      <p:ext uri="{BB962C8B-B14F-4D97-AF65-F5344CB8AC3E}">
        <p14:creationId xmlns:p14="http://schemas.microsoft.com/office/powerpoint/2010/main" val="2804137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3ACD879-3BD4-4589-80E5-0DD82D86B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501" y="65341"/>
            <a:ext cx="9478250" cy="998437"/>
          </a:xfrm>
        </p:spPr>
        <p:txBody>
          <a:bodyPr>
            <a:normAutofit/>
          </a:bodyPr>
          <a:lstStyle/>
          <a:p>
            <a:r>
              <a:rPr lang="zh-TW" altLang="en-US" sz="4409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範例：機器人檢核照片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將照片圖檔貼至上頁即可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4409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FA7CE3B-F278-4826-AECF-B2BF2D6B0B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272" y="819398"/>
            <a:ext cx="4843565" cy="124281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TW" altLang="en-US" sz="1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機器人任務組：</a:t>
            </a:r>
            <a:endParaRPr lang="en-US" altLang="zh-TW" sz="17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zh-TW" altLang="en-US" sz="1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機器人於出發區內正投影照片，需確認機器人完全在出發區內（長寬不超過</a:t>
            </a:r>
            <a:r>
              <a:rPr lang="en-US" altLang="zh-TW" sz="1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25cm</a:t>
            </a:r>
            <a:r>
              <a:rPr lang="zh-TW" altLang="en-US" sz="1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altLang="zh-TW" sz="1700" dirty="0"/>
          </a:p>
          <a:p>
            <a:pPr marL="0" indent="0">
              <a:buNone/>
            </a:pPr>
            <a:endParaRPr lang="en-US" altLang="zh-TW" sz="1700" dirty="0"/>
          </a:p>
          <a:p>
            <a:pPr marL="0" indent="0">
              <a:buNone/>
            </a:pPr>
            <a:endParaRPr lang="zh-TW" altLang="en-US" sz="1700" dirty="0"/>
          </a:p>
        </p:txBody>
      </p:sp>
      <p:sp>
        <p:nvSpPr>
          <p:cNvPr id="7" name="內容版面配置區 2">
            <a:extLst>
              <a:ext uri="{FF2B5EF4-FFF2-40B4-BE49-F238E27FC236}">
                <a16:creationId xmlns:a16="http://schemas.microsoft.com/office/drawing/2014/main" id="{7D316682-B3FC-1B4F-929E-EDA13247012B}"/>
              </a:ext>
            </a:extLst>
          </p:cNvPr>
          <p:cNvSpPr txBox="1">
            <a:spLocks/>
          </p:cNvSpPr>
          <p:nvPr/>
        </p:nvSpPr>
        <p:spPr>
          <a:xfrm>
            <a:off x="5557668" y="878773"/>
            <a:ext cx="4781873" cy="124281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機器人任務組：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機器人於出發區內正面照片，需確認機器人高度不超過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25cm</a:t>
            </a:r>
            <a:endParaRPr lang="en-US" altLang="zh-TW" sz="1800" dirty="0"/>
          </a:p>
          <a:p>
            <a:endParaRPr lang="en-US" altLang="zh-TW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zh-TW" dirty="0"/>
          </a:p>
          <a:p>
            <a:pPr marL="0" indent="0">
              <a:buFont typeface="Arial" panose="020B0604020202020204" pitchFamily="34" charset="0"/>
              <a:buNone/>
            </a:pPr>
            <a:endParaRPr lang="zh-TW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3F179DED-DA4C-F541-A99C-965324BF27C5}"/>
              </a:ext>
            </a:extLst>
          </p:cNvPr>
          <p:cNvSpPr/>
          <p:nvPr/>
        </p:nvSpPr>
        <p:spPr>
          <a:xfrm>
            <a:off x="623819" y="2150764"/>
            <a:ext cx="4295273" cy="3219253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984" dirty="0"/>
          </a:p>
        </p:txBody>
      </p:sp>
      <p:sp>
        <p:nvSpPr>
          <p:cNvPr id="10" name="副標題 2">
            <a:extLst>
              <a:ext uri="{FF2B5EF4-FFF2-40B4-BE49-F238E27FC236}">
                <a16:creationId xmlns:a16="http://schemas.microsoft.com/office/drawing/2014/main" id="{0C64CA72-2C04-634C-BB85-9F0E84F70621}"/>
              </a:ext>
            </a:extLst>
          </p:cNvPr>
          <p:cNvSpPr txBox="1">
            <a:spLocks/>
          </p:cNvSpPr>
          <p:nvPr/>
        </p:nvSpPr>
        <p:spPr>
          <a:xfrm>
            <a:off x="478500" y="5497459"/>
            <a:ext cx="9916458" cy="1996875"/>
          </a:xfrm>
          <a:prstGeom prst="rect">
            <a:avLst/>
          </a:prstGeom>
        </p:spPr>
        <p:txBody>
          <a:bodyPr vert="horz" lIns="100796" tIns="50398" rIns="100796" bIns="50398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TW" altLang="en-US" sz="1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重要提醒：</a:t>
            </a:r>
            <a:endParaRPr lang="en-US" altLang="zh-TW" sz="18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 algn="just">
              <a:buFont typeface="Wingdings" pitchFamily="2" charset="2"/>
              <a:buChar char="Ø"/>
            </a:pPr>
            <a:r>
              <a:rPr lang="zh-TW" altLang="en-US" sz="1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請以橫幅格式拍攝檢核照片，並將機器人線材整理至符合大小規範，可使用道具輔助拍攝確認邊界（如圖示）</a:t>
            </a:r>
            <a:endParaRPr lang="en-US" altLang="zh-TW" sz="18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 algn="just">
              <a:buFont typeface="Wingdings" pitchFamily="2" charset="2"/>
              <a:buChar char="Ø"/>
            </a:pPr>
            <a:r>
              <a:rPr lang="zh-TW" altLang="en-US" sz="1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高度檢核不論是否使用套量箱，皆需要擺上直尺輔助拍攝（清楚呈現刻度</a:t>
            </a:r>
            <a:r>
              <a:rPr lang="en-US" altLang="zh-TW" sz="1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r>
              <a:rPr lang="zh-TW" altLang="en-US" sz="1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的位置）</a:t>
            </a:r>
            <a:endParaRPr lang="en-US" altLang="zh-TW" sz="18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 algn="just">
              <a:buFont typeface="Wingdings" pitchFamily="2" charset="2"/>
              <a:buChar char="Ø"/>
            </a:pPr>
            <a:r>
              <a:rPr lang="zh-TW" altLang="en-US" sz="1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各組底圖上所擺放之道具積木須完全遵照官方指定的組裝方式（包含形狀、數量、顏色）且擺放位置及方向也將列入檢核項目，隊伍請特別注意。</a:t>
            </a:r>
            <a:endParaRPr lang="en-US" altLang="zh-TW" sz="18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 algn="l">
              <a:buFont typeface="Wingdings" pitchFamily="2" charset="2"/>
              <a:buChar char="Ø"/>
            </a:pPr>
            <a:endParaRPr lang="en-US" altLang="zh-TW" sz="3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F694B731-5C3F-0740-A742-98D0B51DC8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4" t="13203" r="9614" b="8519"/>
          <a:stretch/>
        </p:blipFill>
        <p:spPr>
          <a:xfrm>
            <a:off x="721205" y="2227802"/>
            <a:ext cx="4127763" cy="3043234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5C60E29C-EA32-2848-B944-41FCB9131908}"/>
              </a:ext>
            </a:extLst>
          </p:cNvPr>
          <p:cNvSpPr/>
          <p:nvPr/>
        </p:nvSpPr>
        <p:spPr>
          <a:xfrm>
            <a:off x="5557668" y="2150763"/>
            <a:ext cx="4295273" cy="3219253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984" dirty="0"/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774394E9-2009-4D49-8228-AE404FBCD7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3" t="16236" r="8136"/>
          <a:stretch/>
        </p:blipFill>
        <p:spPr>
          <a:xfrm>
            <a:off x="5643995" y="2245626"/>
            <a:ext cx="4129089" cy="302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5419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120</TotalTime>
  <Words>321</Words>
  <Application>Microsoft Macintosh PowerPoint</Application>
  <PresentationFormat>自訂</PresentationFormat>
  <Paragraphs>29</Paragraphs>
  <Slides>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0" baseType="lpstr">
      <vt:lpstr>微軟正黑體</vt:lpstr>
      <vt:lpstr>Arial</vt:lpstr>
      <vt:lpstr>Calibri</vt:lpstr>
      <vt:lpstr>Calibri Light</vt:lpstr>
      <vt:lpstr>Wingdings</vt:lpstr>
      <vt:lpstr>Office 佈景主題</vt:lpstr>
      <vt:lpstr>2025 WRO MATRIX R4種子隊伍選拔賽</vt:lpstr>
      <vt:lpstr>1.選手/教練 身分相關文件資料 (將照片圖檔貼上此頁即可。ex:學生證或有身分字號文件皆可)</vt:lpstr>
      <vt:lpstr>2.機器人檢核照片 (將照片圖檔貼上此頁即可，可參考下圖範例)</vt:lpstr>
      <vt:lpstr>範例：機器人檢核照片 (將照片圖檔貼至上頁即可)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2021 WRO國際奧林匹亞智能機器人「線上」聯盟賽</dc:title>
  <dc:creator>ASH</dc:creator>
  <cp:lastModifiedBy>Win Huang</cp:lastModifiedBy>
  <cp:revision>28</cp:revision>
  <dcterms:created xsi:type="dcterms:W3CDTF">2021-06-13T08:43:33Z</dcterms:created>
  <dcterms:modified xsi:type="dcterms:W3CDTF">2025-03-01T13:19:24Z</dcterms:modified>
</cp:coreProperties>
</file>